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Lst>
  <p:sldSz cy="10282225" cx="18280050"/>
  <p:notesSz cx="6858000" cy="9144000"/>
  <p:embeddedFontLst>
    <p:embeddedFont>
      <p:font typeface="Roboto"/>
      <p:regular r:id="rId9"/>
      <p:bold r:id="rId10"/>
      <p:italic r:id="rId11"/>
      <p:boldItalic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Roboto-italic.fntdata"/><Relationship Id="rId10" Type="http://schemas.openxmlformats.org/officeDocument/2006/relationships/font" Target="fonts/Roboto-bold.fntdata"/><Relationship Id="rId12" Type="http://schemas.openxmlformats.org/officeDocument/2006/relationships/font" Target="fonts/Roboto-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1" y="4343400"/>
            <a:ext cx="5486399" cy="4114800"/>
          </a:xfrm>
          <a:prstGeom prst="rect">
            <a:avLst/>
          </a:prstGeom>
          <a:noFill/>
          <a:ln>
            <a:noFill/>
          </a:ln>
        </p:spPr>
        <p:txBody>
          <a:bodyPr anchorCtr="0" anchor="t" bIns="91425" lIns="91425" rIns="91425" wrap="square" tIns="91425"/>
          <a:lstStyle>
            <a:lvl1pPr indent="0" lvl="0" marL="0" marR="0" rtl="0" algn="l">
              <a:spcBef>
                <a:spcPts val="0"/>
              </a:spcBef>
              <a:buChar char="●"/>
              <a:defRPr b="0" i="0" sz="1100" u="none" cap="none" strike="noStrike">
                <a:solidFill>
                  <a:schemeClr val="dk1"/>
                </a:solidFill>
                <a:latin typeface="Arial"/>
                <a:ea typeface="Arial"/>
                <a:cs typeface="Arial"/>
                <a:sym typeface="Arial"/>
              </a:defRPr>
            </a:lvl1pPr>
            <a:lvl2pPr indent="-12516" lvl="1" marL="914216" marR="0" rtl="0" algn="l">
              <a:spcBef>
                <a:spcPts val="0"/>
              </a:spcBef>
              <a:buChar char="○"/>
              <a:defRPr b="0" i="0" sz="1100" u="none" cap="none" strike="noStrike">
                <a:solidFill>
                  <a:schemeClr val="dk1"/>
                </a:solidFill>
                <a:latin typeface="Arial"/>
                <a:ea typeface="Arial"/>
                <a:cs typeface="Arial"/>
                <a:sym typeface="Arial"/>
              </a:defRPr>
            </a:lvl2pPr>
            <a:lvl3pPr indent="-12333" lvl="2" marL="1828433" marR="0" rtl="0" algn="l">
              <a:spcBef>
                <a:spcPts val="0"/>
              </a:spcBef>
              <a:buChar char="■"/>
              <a:defRPr b="0" i="0" sz="1100" u="none" cap="none" strike="noStrike">
                <a:solidFill>
                  <a:schemeClr val="dk1"/>
                </a:solidFill>
                <a:latin typeface="Arial"/>
                <a:ea typeface="Arial"/>
                <a:cs typeface="Arial"/>
                <a:sym typeface="Arial"/>
              </a:defRPr>
            </a:lvl3pPr>
            <a:lvl4pPr indent="-12151" lvl="3" marL="2742651" marR="0" rtl="0" algn="l">
              <a:spcBef>
                <a:spcPts val="0"/>
              </a:spcBef>
              <a:buChar char="●"/>
              <a:defRPr b="0" i="0" sz="1100" u="none" cap="none" strike="noStrike">
                <a:solidFill>
                  <a:schemeClr val="dk1"/>
                </a:solidFill>
                <a:latin typeface="Arial"/>
                <a:ea typeface="Arial"/>
                <a:cs typeface="Arial"/>
                <a:sym typeface="Arial"/>
              </a:defRPr>
            </a:lvl4pPr>
            <a:lvl5pPr indent="-11967" lvl="4" marL="3656867" marR="0" rtl="0" algn="l">
              <a:spcBef>
                <a:spcPts val="0"/>
              </a:spcBef>
              <a:buChar char="○"/>
              <a:defRPr b="0" i="0" sz="1100" u="none" cap="none" strike="noStrike">
                <a:solidFill>
                  <a:schemeClr val="dk1"/>
                </a:solidFill>
                <a:latin typeface="Arial"/>
                <a:ea typeface="Arial"/>
                <a:cs typeface="Arial"/>
                <a:sym typeface="Arial"/>
              </a:defRPr>
            </a:lvl5pPr>
            <a:lvl6pPr indent="-11786" lvl="5" marL="4571086" marR="0" rtl="0" algn="l">
              <a:spcBef>
                <a:spcPts val="0"/>
              </a:spcBef>
              <a:buChar char="■"/>
              <a:defRPr b="0" i="0" sz="1100" u="none" cap="none" strike="noStrike">
                <a:solidFill>
                  <a:schemeClr val="dk1"/>
                </a:solidFill>
                <a:latin typeface="Arial"/>
                <a:ea typeface="Arial"/>
                <a:cs typeface="Arial"/>
                <a:sym typeface="Arial"/>
              </a:defRPr>
            </a:lvl6pPr>
            <a:lvl7pPr indent="-11603" lvl="6" marL="5485303" marR="0" rtl="0" algn="l">
              <a:spcBef>
                <a:spcPts val="0"/>
              </a:spcBef>
              <a:buChar char="●"/>
              <a:defRPr b="0" i="0" sz="1100" u="none" cap="none" strike="noStrike">
                <a:solidFill>
                  <a:schemeClr val="dk1"/>
                </a:solidFill>
                <a:latin typeface="Arial"/>
                <a:ea typeface="Arial"/>
                <a:cs typeface="Arial"/>
                <a:sym typeface="Arial"/>
              </a:defRPr>
            </a:lvl7pPr>
            <a:lvl8pPr indent="-11419" lvl="7" marL="6399520" marR="0" rtl="0" algn="l">
              <a:spcBef>
                <a:spcPts val="0"/>
              </a:spcBef>
              <a:buChar char="○"/>
              <a:defRPr b="0" i="0" sz="1100" u="none" cap="none" strike="noStrike">
                <a:solidFill>
                  <a:schemeClr val="dk1"/>
                </a:solidFill>
                <a:latin typeface="Arial"/>
                <a:ea typeface="Arial"/>
                <a:cs typeface="Arial"/>
                <a:sym typeface="Arial"/>
              </a:defRPr>
            </a:lvl8pPr>
            <a:lvl9pPr indent="-11237" lvl="8" marL="7313737" marR="0" rtl="0" algn="l">
              <a:spcBef>
                <a:spcPts val="0"/>
              </a:spcBef>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p>
          <a:p>
            <a:pPr indent="0" lvl="0" marL="0" marR="0" rtl="0" algn="l">
              <a:spcBef>
                <a:spcPts val="0"/>
              </a:spcBef>
              <a:buClr>
                <a:schemeClr val="dk1"/>
              </a:buClr>
              <a:buSzPct val="250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[Mandatory Slide]</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[Mandatory Slide]</a:t>
            </a:r>
          </a:p>
          <a:p>
            <a:pPr indent="0" lvl="0" marL="0" marR="0" rtl="0" algn="l">
              <a:spcBef>
                <a:spcPts val="0"/>
              </a:spcBef>
              <a:buClr>
                <a:schemeClr val="dk1"/>
              </a:buClr>
              <a:buSzPct val="25000"/>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9596">
                <a:solidFill>
                  <a:schemeClr val="lt1"/>
                </a:solidFill>
                <a:latin typeface="Roboto"/>
                <a:ea typeface="Roboto"/>
                <a:cs typeface="Roboto"/>
                <a:sym typeface="Roboto"/>
              </a:defRPr>
            </a:lvl2pPr>
            <a:lvl3pPr indent="0" lvl="2" rtl="0">
              <a:spcBef>
                <a:spcPts val="0"/>
              </a:spcBef>
              <a:buClr>
                <a:schemeClr val="lt1"/>
              </a:buClr>
              <a:buFont typeface="Roboto"/>
              <a:buNone/>
              <a:defRPr sz="9596">
                <a:solidFill>
                  <a:schemeClr val="lt1"/>
                </a:solidFill>
                <a:latin typeface="Roboto"/>
                <a:ea typeface="Roboto"/>
                <a:cs typeface="Roboto"/>
                <a:sym typeface="Roboto"/>
              </a:defRPr>
            </a:lvl3pPr>
            <a:lvl4pPr indent="0" lvl="3" rtl="0">
              <a:spcBef>
                <a:spcPts val="0"/>
              </a:spcBef>
              <a:buClr>
                <a:schemeClr val="lt1"/>
              </a:buClr>
              <a:buFont typeface="Roboto"/>
              <a:buNone/>
              <a:defRPr sz="9596">
                <a:solidFill>
                  <a:schemeClr val="lt1"/>
                </a:solidFill>
                <a:latin typeface="Roboto"/>
                <a:ea typeface="Roboto"/>
                <a:cs typeface="Roboto"/>
                <a:sym typeface="Roboto"/>
              </a:defRPr>
            </a:lvl4pPr>
            <a:lvl5pPr indent="0" lvl="4" rtl="0">
              <a:spcBef>
                <a:spcPts val="0"/>
              </a:spcBef>
              <a:buClr>
                <a:schemeClr val="lt1"/>
              </a:buClr>
              <a:buFont typeface="Roboto"/>
              <a:buNone/>
              <a:defRPr sz="9596">
                <a:solidFill>
                  <a:schemeClr val="lt1"/>
                </a:solidFill>
                <a:latin typeface="Roboto"/>
                <a:ea typeface="Roboto"/>
                <a:cs typeface="Roboto"/>
                <a:sym typeface="Roboto"/>
              </a:defRPr>
            </a:lvl5pPr>
            <a:lvl6pPr indent="0" lvl="5" rtl="0">
              <a:spcBef>
                <a:spcPts val="0"/>
              </a:spcBef>
              <a:buClr>
                <a:schemeClr val="lt1"/>
              </a:buClr>
              <a:buFont typeface="Roboto"/>
              <a:buNone/>
              <a:defRPr sz="9596">
                <a:solidFill>
                  <a:schemeClr val="lt1"/>
                </a:solidFill>
                <a:latin typeface="Roboto"/>
                <a:ea typeface="Roboto"/>
                <a:cs typeface="Roboto"/>
                <a:sym typeface="Roboto"/>
              </a:defRPr>
            </a:lvl6pPr>
            <a:lvl7pPr indent="0" lvl="6" rtl="0">
              <a:spcBef>
                <a:spcPts val="0"/>
              </a:spcBef>
              <a:buClr>
                <a:schemeClr val="lt1"/>
              </a:buClr>
              <a:buFont typeface="Roboto"/>
              <a:buNone/>
              <a:defRPr sz="9596">
                <a:solidFill>
                  <a:schemeClr val="lt1"/>
                </a:solidFill>
                <a:latin typeface="Roboto"/>
                <a:ea typeface="Roboto"/>
                <a:cs typeface="Roboto"/>
                <a:sym typeface="Roboto"/>
              </a:defRPr>
            </a:lvl7pPr>
            <a:lvl8pPr indent="0" lvl="7" rtl="0">
              <a:spcBef>
                <a:spcPts val="0"/>
              </a:spcBef>
              <a:buClr>
                <a:schemeClr val="lt1"/>
              </a:buClr>
              <a:buFont typeface="Roboto"/>
              <a:buNone/>
              <a:defRPr sz="9596">
                <a:solidFill>
                  <a:schemeClr val="lt1"/>
                </a:solidFill>
                <a:latin typeface="Roboto"/>
                <a:ea typeface="Roboto"/>
                <a:cs typeface="Roboto"/>
                <a:sym typeface="Roboto"/>
              </a:defRPr>
            </a:lvl8pPr>
            <a:lvl9pPr indent="0" lvl="8" rtl="0">
              <a:spcBef>
                <a:spcPts val="0"/>
              </a:spcBef>
              <a:buClr>
                <a:schemeClr val="lt1"/>
              </a:buClr>
              <a:buFont typeface="Roboto"/>
              <a:buNone/>
              <a:defRPr sz="9596">
                <a:solidFill>
                  <a:schemeClr val="lt1"/>
                </a:solidFill>
                <a:latin typeface="Roboto"/>
                <a:ea typeface="Roboto"/>
                <a:cs typeface="Roboto"/>
                <a:sym typeface="Roboto"/>
              </a:defRPr>
            </a:lvl9pPr>
          </a:lstStyle>
          <a:p/>
        </p:txBody>
      </p:sp>
      <p:sp>
        <p:nvSpPr>
          <p:cNvPr id="11" name="Shape 11"/>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Shape 48"/>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Shape 49"/>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spTree>
      <p:nvGrpSpPr>
        <p:cNvPr id="62" name="Shape 62"/>
        <p:cNvGrpSpPr/>
        <p:nvPr/>
      </p:nvGrpSpPr>
      <p:grpSpPr>
        <a:xfrm>
          <a:off x="0" y="0"/>
          <a:ext cx="0" cy="0"/>
          <a:chOff x="0" y="0"/>
          <a:chExt cx="0" cy="0"/>
        </a:xfrm>
      </p:grpSpPr>
      <p:sp>
        <p:nvSpPr>
          <p:cNvPr id="63" name="Shape 63"/>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9596">
                <a:solidFill>
                  <a:schemeClr val="lt1"/>
                </a:solidFill>
                <a:latin typeface="Roboto"/>
                <a:ea typeface="Roboto"/>
                <a:cs typeface="Roboto"/>
                <a:sym typeface="Roboto"/>
              </a:defRPr>
            </a:lvl2pPr>
            <a:lvl3pPr indent="0" lvl="2" rtl="0">
              <a:spcBef>
                <a:spcPts val="0"/>
              </a:spcBef>
              <a:buClr>
                <a:schemeClr val="lt1"/>
              </a:buClr>
              <a:buFont typeface="Roboto"/>
              <a:buNone/>
              <a:defRPr sz="9596">
                <a:solidFill>
                  <a:schemeClr val="lt1"/>
                </a:solidFill>
                <a:latin typeface="Roboto"/>
                <a:ea typeface="Roboto"/>
                <a:cs typeface="Roboto"/>
                <a:sym typeface="Roboto"/>
              </a:defRPr>
            </a:lvl3pPr>
            <a:lvl4pPr indent="0" lvl="3" rtl="0">
              <a:spcBef>
                <a:spcPts val="0"/>
              </a:spcBef>
              <a:buClr>
                <a:schemeClr val="lt1"/>
              </a:buClr>
              <a:buFont typeface="Roboto"/>
              <a:buNone/>
              <a:defRPr sz="9596">
                <a:solidFill>
                  <a:schemeClr val="lt1"/>
                </a:solidFill>
                <a:latin typeface="Roboto"/>
                <a:ea typeface="Roboto"/>
                <a:cs typeface="Roboto"/>
                <a:sym typeface="Roboto"/>
              </a:defRPr>
            </a:lvl4pPr>
            <a:lvl5pPr indent="0" lvl="4" rtl="0">
              <a:spcBef>
                <a:spcPts val="0"/>
              </a:spcBef>
              <a:buClr>
                <a:schemeClr val="lt1"/>
              </a:buClr>
              <a:buFont typeface="Roboto"/>
              <a:buNone/>
              <a:defRPr sz="9596">
                <a:solidFill>
                  <a:schemeClr val="lt1"/>
                </a:solidFill>
                <a:latin typeface="Roboto"/>
                <a:ea typeface="Roboto"/>
                <a:cs typeface="Roboto"/>
                <a:sym typeface="Roboto"/>
              </a:defRPr>
            </a:lvl5pPr>
            <a:lvl6pPr indent="0" lvl="5" rtl="0">
              <a:spcBef>
                <a:spcPts val="0"/>
              </a:spcBef>
              <a:buClr>
                <a:schemeClr val="lt1"/>
              </a:buClr>
              <a:buFont typeface="Roboto"/>
              <a:buNone/>
              <a:defRPr sz="9596">
                <a:solidFill>
                  <a:schemeClr val="lt1"/>
                </a:solidFill>
                <a:latin typeface="Roboto"/>
                <a:ea typeface="Roboto"/>
                <a:cs typeface="Roboto"/>
                <a:sym typeface="Roboto"/>
              </a:defRPr>
            </a:lvl6pPr>
            <a:lvl7pPr indent="0" lvl="6" rtl="0">
              <a:spcBef>
                <a:spcPts val="0"/>
              </a:spcBef>
              <a:buClr>
                <a:schemeClr val="lt1"/>
              </a:buClr>
              <a:buFont typeface="Roboto"/>
              <a:buNone/>
              <a:defRPr sz="9596">
                <a:solidFill>
                  <a:schemeClr val="lt1"/>
                </a:solidFill>
                <a:latin typeface="Roboto"/>
                <a:ea typeface="Roboto"/>
                <a:cs typeface="Roboto"/>
                <a:sym typeface="Roboto"/>
              </a:defRPr>
            </a:lvl7pPr>
            <a:lvl8pPr indent="0" lvl="7" rtl="0">
              <a:spcBef>
                <a:spcPts val="0"/>
              </a:spcBef>
              <a:buClr>
                <a:schemeClr val="lt1"/>
              </a:buClr>
              <a:buFont typeface="Roboto"/>
              <a:buNone/>
              <a:defRPr sz="9596">
                <a:solidFill>
                  <a:schemeClr val="lt1"/>
                </a:solidFill>
                <a:latin typeface="Roboto"/>
                <a:ea typeface="Roboto"/>
                <a:cs typeface="Roboto"/>
                <a:sym typeface="Roboto"/>
              </a:defRPr>
            </a:lvl8pPr>
            <a:lvl9pPr indent="0" lvl="8" rtl="0">
              <a:spcBef>
                <a:spcPts val="0"/>
              </a:spcBef>
              <a:buClr>
                <a:schemeClr val="lt1"/>
              </a:buClr>
              <a:buFont typeface="Roboto"/>
              <a:buNone/>
              <a:defRPr sz="9596">
                <a:solidFill>
                  <a:schemeClr val="lt1"/>
                </a:solidFill>
                <a:latin typeface="Roboto"/>
                <a:ea typeface="Roboto"/>
                <a:cs typeface="Roboto"/>
                <a:sym typeface="Roboto"/>
              </a:defRPr>
            </a:lvl9pPr>
          </a:lstStyle>
          <a:p/>
        </p:txBody>
      </p:sp>
      <p:sp>
        <p:nvSpPr>
          <p:cNvPr id="64" name="Shape 64"/>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Shape 6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 name="Shape 12"/>
        <p:cNvGrpSpPr/>
        <p:nvPr/>
      </p:nvGrpSpPr>
      <p:grpSpPr>
        <a:xfrm>
          <a:off x="0" y="0"/>
          <a:ext cx="0" cy="0"/>
          <a:chOff x="0" y="0"/>
          <a:chExt cx="0" cy="0"/>
        </a:xfrm>
      </p:grpSpPr>
      <p:sp>
        <p:nvSpPr>
          <p:cNvPr id="13" name="Shape 13"/>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Shape 14"/>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Shape 15"/>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598">
                <a:solidFill>
                  <a:schemeClr val="lt1"/>
                </a:solidFill>
                <a:latin typeface="Roboto"/>
                <a:ea typeface="Roboto"/>
                <a:cs typeface="Roboto"/>
                <a:sym typeface="Roboto"/>
              </a:defRPr>
            </a:lvl2pPr>
            <a:lvl3pPr indent="0" lvl="2" rtl="0">
              <a:spcBef>
                <a:spcPts val="0"/>
              </a:spcBef>
              <a:buClr>
                <a:schemeClr val="lt1"/>
              </a:buClr>
              <a:buFont typeface="Roboto"/>
              <a:buNone/>
              <a:defRPr sz="3598">
                <a:solidFill>
                  <a:schemeClr val="lt1"/>
                </a:solidFill>
                <a:latin typeface="Roboto"/>
                <a:ea typeface="Roboto"/>
                <a:cs typeface="Roboto"/>
                <a:sym typeface="Roboto"/>
              </a:defRPr>
            </a:lvl3pPr>
            <a:lvl4pPr indent="0" lvl="3" rtl="0">
              <a:spcBef>
                <a:spcPts val="0"/>
              </a:spcBef>
              <a:buClr>
                <a:schemeClr val="lt1"/>
              </a:buClr>
              <a:buFont typeface="Roboto"/>
              <a:buNone/>
              <a:defRPr sz="3598">
                <a:solidFill>
                  <a:schemeClr val="lt1"/>
                </a:solidFill>
                <a:latin typeface="Roboto"/>
                <a:ea typeface="Roboto"/>
                <a:cs typeface="Roboto"/>
                <a:sym typeface="Roboto"/>
              </a:defRPr>
            </a:lvl4pPr>
            <a:lvl5pPr indent="0" lvl="4" rtl="0">
              <a:spcBef>
                <a:spcPts val="0"/>
              </a:spcBef>
              <a:buClr>
                <a:schemeClr val="lt1"/>
              </a:buClr>
              <a:buFont typeface="Roboto"/>
              <a:buNone/>
              <a:defRPr sz="3598">
                <a:solidFill>
                  <a:schemeClr val="lt1"/>
                </a:solidFill>
                <a:latin typeface="Roboto"/>
                <a:ea typeface="Roboto"/>
                <a:cs typeface="Roboto"/>
                <a:sym typeface="Roboto"/>
              </a:defRPr>
            </a:lvl5pPr>
            <a:lvl6pPr indent="0" lvl="5" rtl="0">
              <a:spcBef>
                <a:spcPts val="0"/>
              </a:spcBef>
              <a:buClr>
                <a:schemeClr val="lt1"/>
              </a:buClr>
              <a:buFont typeface="Roboto"/>
              <a:buNone/>
              <a:defRPr sz="3598">
                <a:solidFill>
                  <a:schemeClr val="lt1"/>
                </a:solidFill>
                <a:latin typeface="Roboto"/>
                <a:ea typeface="Roboto"/>
                <a:cs typeface="Roboto"/>
                <a:sym typeface="Roboto"/>
              </a:defRPr>
            </a:lvl6pPr>
            <a:lvl7pPr indent="0" lvl="6" rtl="0">
              <a:spcBef>
                <a:spcPts val="0"/>
              </a:spcBef>
              <a:buClr>
                <a:schemeClr val="lt1"/>
              </a:buClr>
              <a:buFont typeface="Roboto"/>
              <a:buNone/>
              <a:defRPr sz="3598">
                <a:solidFill>
                  <a:schemeClr val="lt1"/>
                </a:solidFill>
                <a:latin typeface="Roboto"/>
                <a:ea typeface="Roboto"/>
                <a:cs typeface="Roboto"/>
                <a:sym typeface="Roboto"/>
              </a:defRPr>
            </a:lvl7pPr>
            <a:lvl8pPr indent="0" lvl="7" rtl="0">
              <a:spcBef>
                <a:spcPts val="0"/>
              </a:spcBef>
              <a:buClr>
                <a:schemeClr val="lt1"/>
              </a:buClr>
              <a:buFont typeface="Roboto"/>
              <a:buNone/>
              <a:defRPr sz="3598">
                <a:solidFill>
                  <a:schemeClr val="lt1"/>
                </a:solidFill>
                <a:latin typeface="Roboto"/>
                <a:ea typeface="Roboto"/>
                <a:cs typeface="Roboto"/>
                <a:sym typeface="Roboto"/>
              </a:defRPr>
            </a:lvl8pPr>
            <a:lvl9pPr indent="0" lvl="8" rtl="0">
              <a:spcBef>
                <a:spcPts val="0"/>
              </a:spcBef>
              <a:buClr>
                <a:schemeClr val="lt1"/>
              </a:buClr>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p:spTree>
      <p:nvGrpSpPr>
        <p:cNvPr id="66" name="Shape 66"/>
        <p:cNvGrpSpPr/>
        <p:nvPr/>
      </p:nvGrpSpPr>
      <p:grpSpPr>
        <a:xfrm>
          <a:off x="0" y="0"/>
          <a:ext cx="0" cy="0"/>
          <a:chOff x="0" y="0"/>
          <a:chExt cx="0" cy="0"/>
        </a:xfrm>
      </p:grpSpPr>
      <p:sp>
        <p:nvSpPr>
          <p:cNvPr id="67" name="Shape 67"/>
          <p:cNvSpPr txBox="1"/>
          <p:nvPr>
            <p:ph type="title"/>
          </p:nvPr>
        </p:nvSpPr>
        <p:spPr>
          <a:xfrm>
            <a:off x="780711" y="5605055"/>
            <a:ext cx="16437063" cy="114606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pic>
        <p:nvPicPr>
          <p:cNvPr descr="Packt-Logo-white.png" id="68" name="Shape 68"/>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tandalone Introduction or Summary">
    <p:spTree>
      <p:nvGrpSpPr>
        <p:cNvPr id="69" name="Shape 69"/>
        <p:cNvGrpSpPr/>
        <p:nvPr/>
      </p:nvGrpSpPr>
      <p:grpSpPr>
        <a:xfrm>
          <a:off x="0" y="0"/>
          <a:ext cx="0" cy="0"/>
          <a:chOff x="0" y="0"/>
          <a:chExt cx="0" cy="0"/>
        </a:xfrm>
      </p:grpSpPr>
      <p:sp>
        <p:nvSpPr>
          <p:cNvPr id="70" name="Shape 70"/>
          <p:cNvSpPr txBox="1"/>
          <p:nvPr>
            <p:ph type="title"/>
          </p:nvPr>
        </p:nvSpPr>
        <p:spPr>
          <a:xfrm>
            <a:off x="921500" y="4128788"/>
            <a:ext cx="16437063" cy="202466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8396">
                <a:solidFill>
                  <a:schemeClr val="lt1"/>
                </a:solidFill>
                <a:latin typeface="Roboto"/>
                <a:ea typeface="Roboto"/>
                <a:cs typeface="Roboto"/>
                <a:sym typeface="Roboto"/>
              </a:defRPr>
            </a:lvl2pPr>
            <a:lvl3pPr indent="0" lvl="2" rtl="0">
              <a:spcBef>
                <a:spcPts val="0"/>
              </a:spcBef>
              <a:buClr>
                <a:schemeClr val="lt1"/>
              </a:buClr>
              <a:buFont typeface="Roboto"/>
              <a:buNone/>
              <a:defRPr sz="8396">
                <a:solidFill>
                  <a:schemeClr val="lt1"/>
                </a:solidFill>
                <a:latin typeface="Roboto"/>
                <a:ea typeface="Roboto"/>
                <a:cs typeface="Roboto"/>
                <a:sym typeface="Roboto"/>
              </a:defRPr>
            </a:lvl3pPr>
            <a:lvl4pPr indent="0" lvl="3" rtl="0">
              <a:spcBef>
                <a:spcPts val="0"/>
              </a:spcBef>
              <a:buClr>
                <a:schemeClr val="lt1"/>
              </a:buClr>
              <a:buFont typeface="Roboto"/>
              <a:buNone/>
              <a:defRPr sz="8396">
                <a:solidFill>
                  <a:schemeClr val="lt1"/>
                </a:solidFill>
                <a:latin typeface="Roboto"/>
                <a:ea typeface="Roboto"/>
                <a:cs typeface="Roboto"/>
                <a:sym typeface="Roboto"/>
              </a:defRPr>
            </a:lvl4pPr>
            <a:lvl5pPr indent="0" lvl="4" rtl="0">
              <a:spcBef>
                <a:spcPts val="0"/>
              </a:spcBef>
              <a:buClr>
                <a:schemeClr val="lt1"/>
              </a:buClr>
              <a:buFont typeface="Roboto"/>
              <a:buNone/>
              <a:defRPr sz="8396">
                <a:solidFill>
                  <a:schemeClr val="lt1"/>
                </a:solidFill>
                <a:latin typeface="Roboto"/>
                <a:ea typeface="Roboto"/>
                <a:cs typeface="Roboto"/>
                <a:sym typeface="Roboto"/>
              </a:defRPr>
            </a:lvl5pPr>
            <a:lvl6pPr indent="0" lvl="5" rtl="0">
              <a:spcBef>
                <a:spcPts val="0"/>
              </a:spcBef>
              <a:buClr>
                <a:schemeClr val="lt1"/>
              </a:buClr>
              <a:buFont typeface="Roboto"/>
              <a:buNone/>
              <a:defRPr sz="8396">
                <a:solidFill>
                  <a:schemeClr val="lt1"/>
                </a:solidFill>
                <a:latin typeface="Roboto"/>
                <a:ea typeface="Roboto"/>
                <a:cs typeface="Roboto"/>
                <a:sym typeface="Roboto"/>
              </a:defRPr>
            </a:lvl6pPr>
            <a:lvl7pPr indent="0" lvl="6" rtl="0">
              <a:spcBef>
                <a:spcPts val="0"/>
              </a:spcBef>
              <a:buClr>
                <a:schemeClr val="lt1"/>
              </a:buClr>
              <a:buFont typeface="Roboto"/>
              <a:buNone/>
              <a:defRPr sz="8396">
                <a:solidFill>
                  <a:schemeClr val="lt1"/>
                </a:solidFill>
                <a:latin typeface="Roboto"/>
                <a:ea typeface="Roboto"/>
                <a:cs typeface="Roboto"/>
                <a:sym typeface="Roboto"/>
              </a:defRPr>
            </a:lvl7pPr>
            <a:lvl8pPr indent="0" lvl="7" rtl="0">
              <a:spcBef>
                <a:spcPts val="0"/>
              </a:spcBef>
              <a:buClr>
                <a:schemeClr val="lt1"/>
              </a:buClr>
              <a:buFont typeface="Roboto"/>
              <a:buNone/>
              <a:defRPr sz="8396">
                <a:solidFill>
                  <a:schemeClr val="lt1"/>
                </a:solidFill>
                <a:latin typeface="Roboto"/>
                <a:ea typeface="Roboto"/>
                <a:cs typeface="Roboto"/>
                <a:sym typeface="Roboto"/>
              </a:defRPr>
            </a:lvl8pPr>
            <a:lvl9pPr indent="0" lvl="8" rtl="0">
              <a:spcBef>
                <a:spcPts val="0"/>
              </a:spcBef>
              <a:buClr>
                <a:schemeClr val="lt1"/>
              </a:buClr>
              <a:buFont typeface="Roboto"/>
              <a:buNone/>
              <a:defRPr sz="8396">
                <a:solidFill>
                  <a:schemeClr val="lt1"/>
                </a:solidFill>
                <a:latin typeface="Roboto"/>
                <a:ea typeface="Roboto"/>
                <a:cs typeface="Roboto"/>
                <a:sym typeface="Roboto"/>
              </a:defRPr>
            </a:lvl9pPr>
          </a:lstStyle>
          <a:p/>
        </p:txBody>
      </p:sp>
      <p:pic>
        <p:nvPicPr>
          <p:cNvPr descr="icon-white.png" id="71" name="Shape 7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2" name="Shape 72"/>
        <p:cNvGrpSpPr/>
        <p:nvPr/>
      </p:nvGrpSpPr>
      <p:grpSpPr>
        <a:xfrm>
          <a:off x="0" y="0"/>
          <a:ext cx="0" cy="0"/>
          <a:chOff x="0" y="0"/>
          <a:chExt cx="0" cy="0"/>
        </a:xfrm>
      </p:grpSpPr>
      <p:sp>
        <p:nvSpPr>
          <p:cNvPr id="73" name="Shape 7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Shape 7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Shape 7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76" name="Shape 7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Shape 7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8" name="Shape 78"/>
        <p:cNvGrpSpPr/>
        <p:nvPr/>
      </p:nvGrpSpPr>
      <p:grpSpPr>
        <a:xfrm>
          <a:off x="0" y="0"/>
          <a:ext cx="0" cy="0"/>
          <a:chOff x="0" y="0"/>
          <a:chExt cx="0" cy="0"/>
        </a:xfrm>
      </p:grpSpPr>
      <p:sp>
        <p:nvSpPr>
          <p:cNvPr id="79" name="Shape 79"/>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Shape 80"/>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Shape 81"/>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82" name="Shape 82"/>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9pPr>
          </a:lstStyle>
          <a:p/>
        </p:txBody>
      </p:sp>
      <p:sp>
        <p:nvSpPr>
          <p:cNvPr id="83" name="Shape 83"/>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Shape 8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5" name="Shape 85"/>
        <p:cNvGrpSpPr/>
        <p:nvPr/>
      </p:nvGrpSpPr>
      <p:grpSpPr>
        <a:xfrm>
          <a:off x="0" y="0"/>
          <a:ext cx="0" cy="0"/>
          <a:chOff x="0" y="0"/>
          <a:chExt cx="0" cy="0"/>
        </a:xfrm>
      </p:grpSpPr>
      <p:sp>
        <p:nvSpPr>
          <p:cNvPr id="86" name="Shape 86"/>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Shape 87"/>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Shape 88"/>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598">
                <a:solidFill>
                  <a:schemeClr val="lt1"/>
                </a:solidFill>
                <a:latin typeface="Roboto"/>
                <a:ea typeface="Roboto"/>
                <a:cs typeface="Roboto"/>
                <a:sym typeface="Roboto"/>
              </a:defRPr>
            </a:lvl2pPr>
            <a:lvl3pPr indent="0" lvl="2" rtl="0">
              <a:spcBef>
                <a:spcPts val="0"/>
              </a:spcBef>
              <a:buClr>
                <a:schemeClr val="lt1"/>
              </a:buClr>
              <a:buFont typeface="Roboto"/>
              <a:buNone/>
              <a:defRPr sz="3598">
                <a:solidFill>
                  <a:schemeClr val="lt1"/>
                </a:solidFill>
                <a:latin typeface="Roboto"/>
                <a:ea typeface="Roboto"/>
                <a:cs typeface="Roboto"/>
                <a:sym typeface="Roboto"/>
              </a:defRPr>
            </a:lvl3pPr>
            <a:lvl4pPr indent="0" lvl="3" rtl="0">
              <a:spcBef>
                <a:spcPts val="0"/>
              </a:spcBef>
              <a:buClr>
                <a:schemeClr val="lt1"/>
              </a:buClr>
              <a:buFont typeface="Roboto"/>
              <a:buNone/>
              <a:defRPr sz="3598">
                <a:solidFill>
                  <a:schemeClr val="lt1"/>
                </a:solidFill>
                <a:latin typeface="Roboto"/>
                <a:ea typeface="Roboto"/>
                <a:cs typeface="Roboto"/>
                <a:sym typeface="Roboto"/>
              </a:defRPr>
            </a:lvl4pPr>
            <a:lvl5pPr indent="0" lvl="4" rtl="0">
              <a:spcBef>
                <a:spcPts val="0"/>
              </a:spcBef>
              <a:buClr>
                <a:schemeClr val="lt1"/>
              </a:buClr>
              <a:buFont typeface="Roboto"/>
              <a:buNone/>
              <a:defRPr sz="3598">
                <a:solidFill>
                  <a:schemeClr val="lt1"/>
                </a:solidFill>
                <a:latin typeface="Roboto"/>
                <a:ea typeface="Roboto"/>
                <a:cs typeface="Roboto"/>
                <a:sym typeface="Roboto"/>
              </a:defRPr>
            </a:lvl5pPr>
            <a:lvl6pPr indent="0" lvl="5" rtl="0">
              <a:spcBef>
                <a:spcPts val="0"/>
              </a:spcBef>
              <a:buClr>
                <a:schemeClr val="lt1"/>
              </a:buClr>
              <a:buFont typeface="Roboto"/>
              <a:buNone/>
              <a:defRPr sz="3598">
                <a:solidFill>
                  <a:schemeClr val="lt1"/>
                </a:solidFill>
                <a:latin typeface="Roboto"/>
                <a:ea typeface="Roboto"/>
                <a:cs typeface="Roboto"/>
                <a:sym typeface="Roboto"/>
              </a:defRPr>
            </a:lvl6pPr>
            <a:lvl7pPr indent="0" lvl="6" rtl="0">
              <a:spcBef>
                <a:spcPts val="0"/>
              </a:spcBef>
              <a:buClr>
                <a:schemeClr val="lt1"/>
              </a:buClr>
              <a:buFont typeface="Roboto"/>
              <a:buNone/>
              <a:defRPr sz="3598">
                <a:solidFill>
                  <a:schemeClr val="lt1"/>
                </a:solidFill>
                <a:latin typeface="Roboto"/>
                <a:ea typeface="Roboto"/>
                <a:cs typeface="Roboto"/>
                <a:sym typeface="Roboto"/>
              </a:defRPr>
            </a:lvl7pPr>
            <a:lvl8pPr indent="0" lvl="7" rtl="0">
              <a:spcBef>
                <a:spcPts val="0"/>
              </a:spcBef>
              <a:buClr>
                <a:schemeClr val="lt1"/>
              </a:buClr>
              <a:buFont typeface="Roboto"/>
              <a:buNone/>
              <a:defRPr sz="3598">
                <a:solidFill>
                  <a:schemeClr val="lt1"/>
                </a:solidFill>
                <a:latin typeface="Roboto"/>
                <a:ea typeface="Roboto"/>
                <a:cs typeface="Roboto"/>
                <a:sym typeface="Roboto"/>
              </a:defRPr>
            </a:lvl8pPr>
            <a:lvl9pPr indent="0" lvl="8" rtl="0">
              <a:spcBef>
                <a:spcPts val="0"/>
              </a:spcBef>
              <a:buClr>
                <a:schemeClr val="lt1"/>
              </a:buClr>
              <a:buFont typeface="Roboto"/>
              <a:buNone/>
              <a:defRPr sz="3598">
                <a:solidFill>
                  <a:schemeClr val="lt1"/>
                </a:solidFill>
                <a:latin typeface="Roboto"/>
                <a:ea typeface="Roboto"/>
                <a:cs typeface="Roboto"/>
                <a:sym typeface="Roboto"/>
              </a:defRPr>
            </a:lvl9pPr>
          </a:lstStyle>
          <a:p/>
        </p:txBody>
      </p:sp>
      <p:pic>
        <p:nvPicPr>
          <p:cNvPr descr="icon-beacon.png" id="89" name="Shape 8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0" name="Shape 90"/>
        <p:cNvGrpSpPr/>
        <p:nvPr/>
      </p:nvGrpSpPr>
      <p:grpSpPr>
        <a:xfrm>
          <a:off x="0" y="0"/>
          <a:ext cx="0" cy="0"/>
          <a:chOff x="0" y="0"/>
          <a:chExt cx="0" cy="0"/>
        </a:xfrm>
      </p:grpSpPr>
      <p:sp>
        <p:nvSpPr>
          <p:cNvPr id="91" name="Shape 91"/>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Shape 92"/>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Shape 93"/>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4798">
                <a:solidFill>
                  <a:schemeClr val="lt1"/>
                </a:solidFill>
                <a:latin typeface="Roboto"/>
                <a:ea typeface="Roboto"/>
                <a:cs typeface="Roboto"/>
                <a:sym typeface="Roboto"/>
              </a:defRPr>
            </a:lvl2pPr>
            <a:lvl3pPr indent="0" lvl="2" rtl="0">
              <a:spcBef>
                <a:spcPts val="0"/>
              </a:spcBef>
              <a:buClr>
                <a:schemeClr val="lt1"/>
              </a:buClr>
              <a:buFont typeface="Roboto"/>
              <a:buNone/>
              <a:defRPr sz="4798">
                <a:solidFill>
                  <a:schemeClr val="lt1"/>
                </a:solidFill>
                <a:latin typeface="Roboto"/>
                <a:ea typeface="Roboto"/>
                <a:cs typeface="Roboto"/>
                <a:sym typeface="Roboto"/>
              </a:defRPr>
            </a:lvl3pPr>
            <a:lvl4pPr indent="0" lvl="3" rtl="0">
              <a:spcBef>
                <a:spcPts val="0"/>
              </a:spcBef>
              <a:buClr>
                <a:schemeClr val="lt1"/>
              </a:buClr>
              <a:buFont typeface="Roboto"/>
              <a:buNone/>
              <a:defRPr sz="4798">
                <a:solidFill>
                  <a:schemeClr val="lt1"/>
                </a:solidFill>
                <a:latin typeface="Roboto"/>
                <a:ea typeface="Roboto"/>
                <a:cs typeface="Roboto"/>
                <a:sym typeface="Roboto"/>
              </a:defRPr>
            </a:lvl4pPr>
            <a:lvl5pPr indent="0" lvl="4" rtl="0">
              <a:spcBef>
                <a:spcPts val="0"/>
              </a:spcBef>
              <a:buClr>
                <a:schemeClr val="lt1"/>
              </a:buClr>
              <a:buFont typeface="Roboto"/>
              <a:buNone/>
              <a:defRPr sz="4798">
                <a:solidFill>
                  <a:schemeClr val="lt1"/>
                </a:solidFill>
                <a:latin typeface="Roboto"/>
                <a:ea typeface="Roboto"/>
                <a:cs typeface="Roboto"/>
                <a:sym typeface="Roboto"/>
              </a:defRPr>
            </a:lvl5pPr>
            <a:lvl6pPr indent="0" lvl="5" rtl="0">
              <a:spcBef>
                <a:spcPts val="0"/>
              </a:spcBef>
              <a:buClr>
                <a:schemeClr val="lt1"/>
              </a:buClr>
              <a:buFont typeface="Roboto"/>
              <a:buNone/>
              <a:defRPr sz="4798">
                <a:solidFill>
                  <a:schemeClr val="lt1"/>
                </a:solidFill>
                <a:latin typeface="Roboto"/>
                <a:ea typeface="Roboto"/>
                <a:cs typeface="Roboto"/>
                <a:sym typeface="Roboto"/>
              </a:defRPr>
            </a:lvl6pPr>
            <a:lvl7pPr indent="0" lvl="6" rtl="0">
              <a:spcBef>
                <a:spcPts val="0"/>
              </a:spcBef>
              <a:buClr>
                <a:schemeClr val="lt1"/>
              </a:buClr>
              <a:buFont typeface="Roboto"/>
              <a:buNone/>
              <a:defRPr sz="4798">
                <a:solidFill>
                  <a:schemeClr val="lt1"/>
                </a:solidFill>
                <a:latin typeface="Roboto"/>
                <a:ea typeface="Roboto"/>
                <a:cs typeface="Roboto"/>
                <a:sym typeface="Roboto"/>
              </a:defRPr>
            </a:lvl7pPr>
            <a:lvl8pPr indent="0" lvl="7" rtl="0">
              <a:spcBef>
                <a:spcPts val="0"/>
              </a:spcBef>
              <a:buClr>
                <a:schemeClr val="lt1"/>
              </a:buClr>
              <a:buFont typeface="Roboto"/>
              <a:buNone/>
              <a:defRPr sz="4798">
                <a:solidFill>
                  <a:schemeClr val="lt1"/>
                </a:solidFill>
                <a:latin typeface="Roboto"/>
                <a:ea typeface="Roboto"/>
                <a:cs typeface="Roboto"/>
                <a:sym typeface="Roboto"/>
              </a:defRPr>
            </a:lvl8pPr>
            <a:lvl9pPr indent="0" lvl="8" rtl="0">
              <a:spcBef>
                <a:spcPts val="0"/>
              </a:spcBef>
              <a:buClr>
                <a:schemeClr val="lt1"/>
              </a:buClr>
              <a:buFont typeface="Roboto"/>
              <a:buNone/>
              <a:defRPr sz="4798">
                <a:solidFill>
                  <a:schemeClr val="lt1"/>
                </a:solidFill>
                <a:latin typeface="Roboto"/>
                <a:ea typeface="Roboto"/>
                <a:cs typeface="Roboto"/>
                <a:sym typeface="Roboto"/>
              </a:defRPr>
            </a:lvl9pPr>
          </a:lstStyle>
          <a:p/>
        </p:txBody>
      </p:sp>
      <p:sp>
        <p:nvSpPr>
          <p:cNvPr id="94" name="Shape 94"/>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Shape 9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96" name="Shape 96"/>
        <p:cNvGrpSpPr/>
        <p:nvPr/>
      </p:nvGrpSpPr>
      <p:grpSpPr>
        <a:xfrm>
          <a:off x="0" y="0"/>
          <a:ext cx="0" cy="0"/>
          <a:chOff x="0" y="0"/>
          <a:chExt cx="0" cy="0"/>
        </a:xfrm>
      </p:grpSpPr>
      <p:sp>
        <p:nvSpPr>
          <p:cNvPr id="97" name="Shape 97"/>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11995">
                <a:solidFill>
                  <a:schemeClr val="lt1"/>
                </a:solidFill>
                <a:latin typeface="Roboto"/>
                <a:ea typeface="Roboto"/>
                <a:cs typeface="Roboto"/>
                <a:sym typeface="Roboto"/>
              </a:defRPr>
            </a:lvl2pPr>
            <a:lvl3pPr indent="0" lvl="2" rtl="0">
              <a:spcBef>
                <a:spcPts val="0"/>
              </a:spcBef>
              <a:buClr>
                <a:schemeClr val="lt1"/>
              </a:buClr>
              <a:buFont typeface="Roboto"/>
              <a:buNone/>
              <a:defRPr sz="11995">
                <a:solidFill>
                  <a:schemeClr val="lt1"/>
                </a:solidFill>
                <a:latin typeface="Roboto"/>
                <a:ea typeface="Roboto"/>
                <a:cs typeface="Roboto"/>
                <a:sym typeface="Roboto"/>
              </a:defRPr>
            </a:lvl3pPr>
            <a:lvl4pPr indent="0" lvl="3" rtl="0">
              <a:spcBef>
                <a:spcPts val="0"/>
              </a:spcBef>
              <a:buClr>
                <a:schemeClr val="lt1"/>
              </a:buClr>
              <a:buFont typeface="Roboto"/>
              <a:buNone/>
              <a:defRPr sz="11995">
                <a:solidFill>
                  <a:schemeClr val="lt1"/>
                </a:solidFill>
                <a:latin typeface="Roboto"/>
                <a:ea typeface="Roboto"/>
                <a:cs typeface="Roboto"/>
                <a:sym typeface="Roboto"/>
              </a:defRPr>
            </a:lvl4pPr>
            <a:lvl5pPr indent="0" lvl="4" rtl="0">
              <a:spcBef>
                <a:spcPts val="0"/>
              </a:spcBef>
              <a:buClr>
                <a:schemeClr val="lt1"/>
              </a:buClr>
              <a:buFont typeface="Roboto"/>
              <a:buNone/>
              <a:defRPr sz="11995">
                <a:solidFill>
                  <a:schemeClr val="lt1"/>
                </a:solidFill>
                <a:latin typeface="Roboto"/>
                <a:ea typeface="Roboto"/>
                <a:cs typeface="Roboto"/>
                <a:sym typeface="Roboto"/>
              </a:defRPr>
            </a:lvl5pPr>
            <a:lvl6pPr indent="0" lvl="5" rtl="0">
              <a:spcBef>
                <a:spcPts val="0"/>
              </a:spcBef>
              <a:buClr>
                <a:schemeClr val="lt1"/>
              </a:buClr>
              <a:buFont typeface="Roboto"/>
              <a:buNone/>
              <a:defRPr sz="11995">
                <a:solidFill>
                  <a:schemeClr val="lt1"/>
                </a:solidFill>
                <a:latin typeface="Roboto"/>
                <a:ea typeface="Roboto"/>
                <a:cs typeface="Roboto"/>
                <a:sym typeface="Roboto"/>
              </a:defRPr>
            </a:lvl6pPr>
            <a:lvl7pPr indent="0" lvl="6" rtl="0">
              <a:spcBef>
                <a:spcPts val="0"/>
              </a:spcBef>
              <a:buClr>
                <a:schemeClr val="lt1"/>
              </a:buClr>
              <a:buFont typeface="Roboto"/>
              <a:buNone/>
              <a:defRPr sz="11995">
                <a:solidFill>
                  <a:schemeClr val="lt1"/>
                </a:solidFill>
                <a:latin typeface="Roboto"/>
                <a:ea typeface="Roboto"/>
                <a:cs typeface="Roboto"/>
                <a:sym typeface="Roboto"/>
              </a:defRPr>
            </a:lvl7pPr>
            <a:lvl8pPr indent="0" lvl="7" rtl="0">
              <a:spcBef>
                <a:spcPts val="0"/>
              </a:spcBef>
              <a:buClr>
                <a:schemeClr val="lt1"/>
              </a:buClr>
              <a:buFont typeface="Roboto"/>
              <a:buNone/>
              <a:defRPr sz="11995">
                <a:solidFill>
                  <a:schemeClr val="lt1"/>
                </a:solidFill>
                <a:latin typeface="Roboto"/>
                <a:ea typeface="Roboto"/>
                <a:cs typeface="Roboto"/>
                <a:sym typeface="Roboto"/>
              </a:defRPr>
            </a:lvl8pPr>
            <a:lvl9pPr indent="0" lvl="8" rtl="0">
              <a:spcBef>
                <a:spcPts val="0"/>
              </a:spcBef>
              <a:buClr>
                <a:schemeClr val="lt1"/>
              </a:buClr>
              <a:buFont typeface="Roboto"/>
              <a:buNone/>
              <a:defRPr sz="11995">
                <a:solidFill>
                  <a:schemeClr val="lt1"/>
                </a:solidFill>
                <a:latin typeface="Roboto"/>
                <a:ea typeface="Roboto"/>
                <a:cs typeface="Roboto"/>
                <a:sym typeface="Roboto"/>
              </a:defRPr>
            </a:lvl9pPr>
          </a:lstStyle>
          <a:p/>
        </p:txBody>
      </p:sp>
      <p:pic>
        <p:nvPicPr>
          <p:cNvPr descr="icon-white.png" id="98" name="Shape 9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99" name="Shape 99"/>
        <p:cNvGrpSpPr/>
        <p:nvPr/>
      </p:nvGrpSpPr>
      <p:grpSpPr>
        <a:xfrm>
          <a:off x="0" y="0"/>
          <a:ext cx="0" cy="0"/>
          <a:chOff x="0" y="0"/>
          <a:chExt cx="0" cy="0"/>
        </a:xfrm>
      </p:grpSpPr>
      <p:sp>
        <p:nvSpPr>
          <p:cNvPr id="100" name="Shape 100"/>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Shape 101"/>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Shape 102"/>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Font typeface="Roboto"/>
              <a:buNone/>
              <a:defRPr sz="8396">
                <a:solidFill>
                  <a:schemeClr val="dk2"/>
                </a:solidFill>
                <a:latin typeface="Roboto"/>
                <a:ea typeface="Roboto"/>
                <a:cs typeface="Roboto"/>
                <a:sym typeface="Roboto"/>
              </a:defRPr>
            </a:lvl9pPr>
          </a:lstStyle>
          <a:p/>
        </p:txBody>
      </p:sp>
      <p:sp>
        <p:nvSpPr>
          <p:cNvPr id="103" name="Shape 103"/>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9pPr>
          </a:lstStyle>
          <a:p/>
        </p:txBody>
      </p:sp>
      <p:sp>
        <p:nvSpPr>
          <p:cNvPr id="104" name="Shape 104"/>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Shape 10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Author Profile">
    <p:spTree>
      <p:nvGrpSpPr>
        <p:cNvPr id="106" name="Shape 106"/>
        <p:cNvGrpSpPr/>
        <p:nvPr/>
      </p:nvGrpSpPr>
      <p:grpSpPr>
        <a:xfrm>
          <a:off x="0" y="0"/>
          <a:ext cx="0" cy="0"/>
          <a:chOff x="0" y="0"/>
          <a:chExt cx="0" cy="0"/>
        </a:xfrm>
      </p:grpSpPr>
      <p:sp>
        <p:nvSpPr>
          <p:cNvPr id="107" name="Shape 107"/>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Shape 108"/>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Shape 109"/>
          <p:cNvSpPr txBox="1"/>
          <p:nvPr>
            <p:ph type="title"/>
          </p:nvPr>
        </p:nvSpPr>
        <p:spPr>
          <a:xfrm>
            <a:off x="530769" y="6772113"/>
            <a:ext cx="8086889" cy="296322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85F4"/>
              </a:buClr>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buClr>
                <a:schemeClr val="dk2"/>
              </a:buClr>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Font typeface="Roboto"/>
              <a:buNone/>
              <a:defRPr sz="8396">
                <a:solidFill>
                  <a:schemeClr val="dk2"/>
                </a:solidFill>
                <a:latin typeface="Roboto"/>
                <a:ea typeface="Roboto"/>
                <a:cs typeface="Roboto"/>
                <a:sym typeface="Roboto"/>
              </a:defRPr>
            </a:lvl9pPr>
          </a:lstStyle>
          <a:p/>
        </p:txBody>
      </p:sp>
      <p:sp>
        <p:nvSpPr>
          <p:cNvPr id="110" name="Shape 110"/>
          <p:cNvSpPr txBox="1"/>
          <p:nvPr>
            <p:ph idx="1"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Shape 11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Shape 112"/>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13" name="Shape 113"/>
        <p:cNvGrpSpPr/>
        <p:nvPr/>
      </p:nvGrpSpPr>
      <p:grpSpPr>
        <a:xfrm>
          <a:off x="0" y="0"/>
          <a:ext cx="0" cy="0"/>
          <a:chOff x="0" y="0"/>
          <a:chExt cx="0" cy="0"/>
        </a:xfrm>
      </p:grpSpPr>
      <p:sp>
        <p:nvSpPr>
          <p:cNvPr id="114" name="Shape 114"/>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Shape 115"/>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Shape 116"/>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6" name="Shape 16"/>
        <p:cNvGrpSpPr/>
        <p:nvPr/>
      </p:nvGrpSpPr>
      <p:grpSpPr>
        <a:xfrm>
          <a:off x="0" y="0"/>
          <a:ext cx="0" cy="0"/>
          <a:chOff x="0" y="0"/>
          <a:chExt cx="0" cy="0"/>
        </a:xfrm>
      </p:grpSpPr>
      <p:sp>
        <p:nvSpPr>
          <p:cNvPr id="17" name="Shape 17"/>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Shape 18"/>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Shape 1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20" name="Shape 20"/>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9pPr>
          </a:lstStyle>
          <a:p/>
        </p:txBody>
      </p:sp>
      <p:sp>
        <p:nvSpPr>
          <p:cNvPr id="21" name="Shape 21"/>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17" name="Shape 117"/>
        <p:cNvGrpSpPr/>
        <p:nvPr/>
      </p:nvGrpSpPr>
      <p:grpSpPr>
        <a:xfrm>
          <a:off x="0" y="0"/>
          <a:ext cx="0" cy="0"/>
          <a:chOff x="0" y="0"/>
          <a:chExt cx="0" cy="0"/>
        </a:xfrm>
      </p:grpSpPr>
      <p:sp>
        <p:nvSpPr>
          <p:cNvPr id="118" name="Shape 118"/>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Font typeface="Roboto"/>
              <a:buNone/>
              <a:defRPr sz="23989">
                <a:solidFill>
                  <a:schemeClr val="dk2"/>
                </a:solidFill>
                <a:latin typeface="Roboto"/>
                <a:ea typeface="Roboto"/>
                <a:cs typeface="Roboto"/>
                <a:sym typeface="Roboto"/>
              </a:defRPr>
            </a:lvl9pPr>
          </a:lstStyle>
          <a:p/>
        </p:txBody>
      </p:sp>
      <p:sp>
        <p:nvSpPr>
          <p:cNvPr id="119" name="Shape 119"/>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Shape 12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1" name="Shape 121"/>
        <p:cNvGrpSpPr/>
        <p:nvPr/>
      </p:nvGrpSpPr>
      <p:grpSpPr>
        <a:xfrm>
          <a:off x="0" y="0"/>
          <a:ext cx="0" cy="0"/>
          <a:chOff x="0" y="0"/>
          <a:chExt cx="0" cy="0"/>
        </a:xfrm>
      </p:grpSpPr>
      <p:pic>
        <p:nvPicPr>
          <p:cNvPr descr="icon-white.png" id="122" name="Shape 12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End">
    <p:spTree>
      <p:nvGrpSpPr>
        <p:cNvPr id="123" name="Shape 123"/>
        <p:cNvGrpSpPr/>
        <p:nvPr/>
      </p:nvGrpSpPr>
      <p:grpSpPr>
        <a:xfrm>
          <a:off x="0" y="0"/>
          <a:ext cx="0" cy="0"/>
          <a:chOff x="0" y="0"/>
          <a:chExt cx="0" cy="0"/>
        </a:xfrm>
      </p:grpSpPr>
      <p:sp>
        <p:nvSpPr>
          <p:cNvPr id="124" name="Shape 124"/>
          <p:cNvSpPr txBox="1"/>
          <p:nvPr>
            <p:ph idx="1" type="body"/>
          </p:nvPr>
        </p:nvSpPr>
        <p:spPr>
          <a:xfrm>
            <a:off x="9136133" y="1128977"/>
            <a:ext cx="8208636" cy="8024284"/>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rgbClr val="FFFFFF"/>
              </a:buClr>
              <a:buFont typeface="Calibri"/>
              <a:buNone/>
              <a:defRPr b="0" i="0" sz="1800" u="none" cap="none" strike="noStrike">
                <a:solidFill>
                  <a:srgbClr val="FFFFFF"/>
                </a:solidFill>
                <a:latin typeface="Calibri"/>
                <a:ea typeface="Calibri"/>
                <a:cs typeface="Calibri"/>
                <a:sym typeface="Calibri"/>
              </a:defRPr>
            </a:lvl1pPr>
            <a:lvl2pPr indent="0" lvl="1"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2pPr>
            <a:lvl3pPr indent="0" lvl="2"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3pPr>
            <a:lvl4pPr indent="0" lvl="3"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4pPr>
            <a:lvl5pPr indent="0" lvl="4"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5pPr>
            <a:lvl6pPr indent="0" lvl="5"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6pPr>
            <a:lvl7pPr indent="0" lvl="6"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7pPr>
            <a:lvl8pPr indent="0" lvl="7"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8pPr>
            <a:lvl9pPr indent="0" lvl="8"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Shape 125"/>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Shape 1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Shape 1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Shape 13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Shape 1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Shape 1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Shape 1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Shape 1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2" name="Shape 22"/>
        <p:cNvGrpSpPr/>
        <p:nvPr/>
      </p:nvGrpSpPr>
      <p:grpSpPr>
        <a:xfrm>
          <a:off x="0" y="0"/>
          <a:ext cx="0" cy="0"/>
          <a:chOff x="0" y="0"/>
          <a:chExt cx="0" cy="0"/>
        </a:xfrm>
      </p:grpSpPr>
      <p:sp>
        <p:nvSpPr>
          <p:cNvPr id="23" name="Shape 2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Shape 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Shape 2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26" name="Shape 2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27" name="Shape 27"/>
        <p:cNvGrpSpPr/>
        <p:nvPr/>
      </p:nvGrpSpPr>
      <p:grpSpPr>
        <a:xfrm>
          <a:off x="0" y="0"/>
          <a:ext cx="0" cy="0"/>
          <a:chOff x="0" y="0"/>
          <a:chExt cx="0" cy="0"/>
        </a:xfrm>
      </p:grpSpPr>
      <p:sp>
        <p:nvSpPr>
          <p:cNvPr id="28" name="Shape 28"/>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11995">
                <a:solidFill>
                  <a:schemeClr val="lt1"/>
                </a:solidFill>
                <a:latin typeface="Roboto"/>
                <a:ea typeface="Roboto"/>
                <a:cs typeface="Roboto"/>
                <a:sym typeface="Roboto"/>
              </a:defRPr>
            </a:lvl2pPr>
            <a:lvl3pPr indent="0" lvl="2" rtl="0">
              <a:spcBef>
                <a:spcPts val="0"/>
              </a:spcBef>
              <a:buClr>
                <a:schemeClr val="lt1"/>
              </a:buClr>
              <a:buFont typeface="Roboto"/>
              <a:buNone/>
              <a:defRPr sz="11995">
                <a:solidFill>
                  <a:schemeClr val="lt1"/>
                </a:solidFill>
                <a:latin typeface="Roboto"/>
                <a:ea typeface="Roboto"/>
                <a:cs typeface="Roboto"/>
                <a:sym typeface="Roboto"/>
              </a:defRPr>
            </a:lvl3pPr>
            <a:lvl4pPr indent="0" lvl="3" rtl="0">
              <a:spcBef>
                <a:spcPts val="0"/>
              </a:spcBef>
              <a:buClr>
                <a:schemeClr val="lt1"/>
              </a:buClr>
              <a:buFont typeface="Roboto"/>
              <a:buNone/>
              <a:defRPr sz="11995">
                <a:solidFill>
                  <a:schemeClr val="lt1"/>
                </a:solidFill>
                <a:latin typeface="Roboto"/>
                <a:ea typeface="Roboto"/>
                <a:cs typeface="Roboto"/>
                <a:sym typeface="Roboto"/>
              </a:defRPr>
            </a:lvl4pPr>
            <a:lvl5pPr indent="0" lvl="4" rtl="0">
              <a:spcBef>
                <a:spcPts val="0"/>
              </a:spcBef>
              <a:buClr>
                <a:schemeClr val="lt1"/>
              </a:buClr>
              <a:buFont typeface="Roboto"/>
              <a:buNone/>
              <a:defRPr sz="11995">
                <a:solidFill>
                  <a:schemeClr val="lt1"/>
                </a:solidFill>
                <a:latin typeface="Roboto"/>
                <a:ea typeface="Roboto"/>
                <a:cs typeface="Roboto"/>
                <a:sym typeface="Roboto"/>
              </a:defRPr>
            </a:lvl5pPr>
            <a:lvl6pPr indent="0" lvl="5" rtl="0">
              <a:spcBef>
                <a:spcPts val="0"/>
              </a:spcBef>
              <a:buClr>
                <a:schemeClr val="lt1"/>
              </a:buClr>
              <a:buFont typeface="Roboto"/>
              <a:buNone/>
              <a:defRPr sz="11995">
                <a:solidFill>
                  <a:schemeClr val="lt1"/>
                </a:solidFill>
                <a:latin typeface="Roboto"/>
                <a:ea typeface="Roboto"/>
                <a:cs typeface="Roboto"/>
                <a:sym typeface="Roboto"/>
              </a:defRPr>
            </a:lvl6pPr>
            <a:lvl7pPr indent="0" lvl="6" rtl="0">
              <a:spcBef>
                <a:spcPts val="0"/>
              </a:spcBef>
              <a:buClr>
                <a:schemeClr val="lt1"/>
              </a:buClr>
              <a:buFont typeface="Roboto"/>
              <a:buNone/>
              <a:defRPr sz="11995">
                <a:solidFill>
                  <a:schemeClr val="lt1"/>
                </a:solidFill>
                <a:latin typeface="Roboto"/>
                <a:ea typeface="Roboto"/>
                <a:cs typeface="Roboto"/>
                <a:sym typeface="Roboto"/>
              </a:defRPr>
            </a:lvl7pPr>
            <a:lvl8pPr indent="0" lvl="7" rtl="0">
              <a:spcBef>
                <a:spcPts val="0"/>
              </a:spcBef>
              <a:buClr>
                <a:schemeClr val="lt1"/>
              </a:buClr>
              <a:buFont typeface="Roboto"/>
              <a:buNone/>
              <a:defRPr sz="11995">
                <a:solidFill>
                  <a:schemeClr val="lt1"/>
                </a:solidFill>
                <a:latin typeface="Roboto"/>
                <a:ea typeface="Roboto"/>
                <a:cs typeface="Roboto"/>
                <a:sym typeface="Roboto"/>
              </a:defRPr>
            </a:lvl8pPr>
            <a:lvl9pPr indent="0" lvl="8" rtl="0">
              <a:spcBef>
                <a:spcPts val="0"/>
              </a:spcBef>
              <a:buClr>
                <a:schemeClr val="lt1"/>
              </a:buClr>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29" name="Shape 29"/>
        <p:cNvGrpSpPr/>
        <p:nvPr/>
      </p:nvGrpSpPr>
      <p:grpSpPr>
        <a:xfrm>
          <a:off x="0" y="0"/>
          <a:ext cx="0" cy="0"/>
          <a:chOff x="0" y="0"/>
          <a:chExt cx="0" cy="0"/>
        </a:xfrm>
      </p:grpSpPr>
      <p:sp>
        <p:nvSpPr>
          <p:cNvPr id="30" name="Shape 30"/>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Font typeface="Roboto"/>
              <a:buNone/>
              <a:defRPr sz="23989">
                <a:solidFill>
                  <a:schemeClr val="dk2"/>
                </a:solidFill>
                <a:latin typeface="Roboto"/>
                <a:ea typeface="Roboto"/>
                <a:cs typeface="Roboto"/>
                <a:sym typeface="Roboto"/>
              </a:defRPr>
            </a:lvl9pPr>
          </a:lstStyle>
          <a:p/>
        </p:txBody>
      </p:sp>
      <p:sp>
        <p:nvSpPr>
          <p:cNvPr id="31" name="Shape 31"/>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Shape 34"/>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Shape 35"/>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4798">
                <a:solidFill>
                  <a:schemeClr val="lt1"/>
                </a:solidFill>
                <a:latin typeface="Roboto"/>
                <a:ea typeface="Roboto"/>
                <a:cs typeface="Roboto"/>
                <a:sym typeface="Roboto"/>
              </a:defRPr>
            </a:lvl2pPr>
            <a:lvl3pPr indent="0" lvl="2" rtl="0">
              <a:spcBef>
                <a:spcPts val="0"/>
              </a:spcBef>
              <a:buClr>
                <a:schemeClr val="lt1"/>
              </a:buClr>
              <a:buFont typeface="Roboto"/>
              <a:buNone/>
              <a:defRPr sz="4798">
                <a:solidFill>
                  <a:schemeClr val="lt1"/>
                </a:solidFill>
                <a:latin typeface="Roboto"/>
                <a:ea typeface="Roboto"/>
                <a:cs typeface="Roboto"/>
                <a:sym typeface="Roboto"/>
              </a:defRPr>
            </a:lvl3pPr>
            <a:lvl4pPr indent="0" lvl="3" rtl="0">
              <a:spcBef>
                <a:spcPts val="0"/>
              </a:spcBef>
              <a:buClr>
                <a:schemeClr val="lt1"/>
              </a:buClr>
              <a:buFont typeface="Roboto"/>
              <a:buNone/>
              <a:defRPr sz="4798">
                <a:solidFill>
                  <a:schemeClr val="lt1"/>
                </a:solidFill>
                <a:latin typeface="Roboto"/>
                <a:ea typeface="Roboto"/>
                <a:cs typeface="Roboto"/>
                <a:sym typeface="Roboto"/>
              </a:defRPr>
            </a:lvl4pPr>
            <a:lvl5pPr indent="0" lvl="4" rtl="0">
              <a:spcBef>
                <a:spcPts val="0"/>
              </a:spcBef>
              <a:buClr>
                <a:schemeClr val="lt1"/>
              </a:buClr>
              <a:buFont typeface="Roboto"/>
              <a:buNone/>
              <a:defRPr sz="4798">
                <a:solidFill>
                  <a:schemeClr val="lt1"/>
                </a:solidFill>
                <a:latin typeface="Roboto"/>
                <a:ea typeface="Roboto"/>
                <a:cs typeface="Roboto"/>
                <a:sym typeface="Roboto"/>
              </a:defRPr>
            </a:lvl5pPr>
            <a:lvl6pPr indent="0" lvl="5" rtl="0">
              <a:spcBef>
                <a:spcPts val="0"/>
              </a:spcBef>
              <a:buClr>
                <a:schemeClr val="lt1"/>
              </a:buClr>
              <a:buFont typeface="Roboto"/>
              <a:buNone/>
              <a:defRPr sz="4798">
                <a:solidFill>
                  <a:schemeClr val="lt1"/>
                </a:solidFill>
                <a:latin typeface="Roboto"/>
                <a:ea typeface="Roboto"/>
                <a:cs typeface="Roboto"/>
                <a:sym typeface="Roboto"/>
              </a:defRPr>
            </a:lvl6pPr>
            <a:lvl7pPr indent="0" lvl="6" rtl="0">
              <a:spcBef>
                <a:spcPts val="0"/>
              </a:spcBef>
              <a:buClr>
                <a:schemeClr val="lt1"/>
              </a:buClr>
              <a:buFont typeface="Roboto"/>
              <a:buNone/>
              <a:defRPr sz="4798">
                <a:solidFill>
                  <a:schemeClr val="lt1"/>
                </a:solidFill>
                <a:latin typeface="Roboto"/>
                <a:ea typeface="Roboto"/>
                <a:cs typeface="Roboto"/>
                <a:sym typeface="Roboto"/>
              </a:defRPr>
            </a:lvl7pPr>
            <a:lvl8pPr indent="0" lvl="7" rtl="0">
              <a:spcBef>
                <a:spcPts val="0"/>
              </a:spcBef>
              <a:buClr>
                <a:schemeClr val="lt1"/>
              </a:buClr>
              <a:buFont typeface="Roboto"/>
              <a:buNone/>
              <a:defRPr sz="4798">
                <a:solidFill>
                  <a:schemeClr val="lt1"/>
                </a:solidFill>
                <a:latin typeface="Roboto"/>
                <a:ea typeface="Roboto"/>
                <a:cs typeface="Roboto"/>
                <a:sym typeface="Roboto"/>
              </a:defRPr>
            </a:lvl8pPr>
            <a:lvl9pPr indent="0" lvl="8" rtl="0">
              <a:spcBef>
                <a:spcPts val="0"/>
              </a:spcBef>
              <a:buClr>
                <a:schemeClr val="lt1"/>
              </a:buClr>
              <a:buFont typeface="Roboto"/>
              <a:buNone/>
              <a:defRPr sz="4798">
                <a:solidFill>
                  <a:schemeClr val="lt1"/>
                </a:solidFill>
                <a:latin typeface="Roboto"/>
                <a:ea typeface="Roboto"/>
                <a:cs typeface="Roboto"/>
                <a:sym typeface="Roboto"/>
              </a:defRPr>
            </a:lvl9pPr>
          </a:lstStyle>
          <a:p/>
        </p:txBody>
      </p:sp>
      <p:sp>
        <p:nvSpPr>
          <p:cNvPr id="36" name="Shape 36"/>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37" name="Shape 37"/>
        <p:cNvGrpSpPr/>
        <p:nvPr/>
      </p:nvGrpSpPr>
      <p:grpSpPr>
        <a:xfrm>
          <a:off x="0" y="0"/>
          <a:ext cx="0" cy="0"/>
          <a:chOff x="0" y="0"/>
          <a:chExt cx="0" cy="0"/>
        </a:xfrm>
      </p:grpSpPr>
      <p:sp>
        <p:nvSpPr>
          <p:cNvPr id="38" name="Shape 38"/>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Shape 3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Shape 40"/>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Font typeface="Roboto"/>
              <a:buNone/>
              <a:defRPr sz="8396">
                <a:solidFill>
                  <a:schemeClr val="dk2"/>
                </a:solidFill>
                <a:latin typeface="Roboto"/>
                <a:ea typeface="Roboto"/>
                <a:cs typeface="Roboto"/>
                <a:sym typeface="Roboto"/>
              </a:defRPr>
            </a:lvl9pPr>
          </a:lstStyle>
          <a:p/>
        </p:txBody>
      </p:sp>
      <p:sp>
        <p:nvSpPr>
          <p:cNvPr id="41" name="Shape 41"/>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9pPr>
          </a:lstStyle>
          <a:p/>
        </p:txBody>
      </p:sp>
      <p:sp>
        <p:nvSpPr>
          <p:cNvPr id="42" name="Shape 42"/>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and Author Name">
    <p:bg>
      <p:bgPr>
        <a:solidFill>
          <a:srgbClr val="F37021"/>
        </a:solidFill>
      </p:bgPr>
    </p:bg>
    <p:spTree>
      <p:nvGrpSpPr>
        <p:cNvPr id="43" name="Shape 43"/>
        <p:cNvGrpSpPr/>
        <p:nvPr/>
      </p:nvGrpSpPr>
      <p:grpSpPr>
        <a:xfrm>
          <a:off x="0" y="0"/>
          <a:ext cx="0" cy="0"/>
          <a:chOff x="0" y="0"/>
          <a:chExt cx="0" cy="0"/>
        </a:xfrm>
      </p:grpSpPr>
      <p:sp>
        <p:nvSpPr>
          <p:cNvPr id="44" name="Shape 44"/>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9596">
                <a:solidFill>
                  <a:schemeClr val="lt1"/>
                </a:solidFill>
                <a:latin typeface="Roboto"/>
                <a:ea typeface="Roboto"/>
                <a:cs typeface="Roboto"/>
                <a:sym typeface="Roboto"/>
              </a:defRPr>
            </a:lvl2pPr>
            <a:lvl3pPr indent="0" lvl="2" rtl="0">
              <a:spcBef>
                <a:spcPts val="0"/>
              </a:spcBef>
              <a:buClr>
                <a:schemeClr val="lt1"/>
              </a:buClr>
              <a:buFont typeface="Roboto"/>
              <a:buNone/>
              <a:defRPr sz="9596">
                <a:solidFill>
                  <a:schemeClr val="lt1"/>
                </a:solidFill>
                <a:latin typeface="Roboto"/>
                <a:ea typeface="Roboto"/>
                <a:cs typeface="Roboto"/>
                <a:sym typeface="Roboto"/>
              </a:defRPr>
            </a:lvl3pPr>
            <a:lvl4pPr indent="0" lvl="3" rtl="0">
              <a:spcBef>
                <a:spcPts val="0"/>
              </a:spcBef>
              <a:buClr>
                <a:schemeClr val="lt1"/>
              </a:buClr>
              <a:buFont typeface="Roboto"/>
              <a:buNone/>
              <a:defRPr sz="9596">
                <a:solidFill>
                  <a:schemeClr val="lt1"/>
                </a:solidFill>
                <a:latin typeface="Roboto"/>
                <a:ea typeface="Roboto"/>
                <a:cs typeface="Roboto"/>
                <a:sym typeface="Roboto"/>
              </a:defRPr>
            </a:lvl4pPr>
            <a:lvl5pPr indent="0" lvl="4" rtl="0">
              <a:spcBef>
                <a:spcPts val="0"/>
              </a:spcBef>
              <a:buClr>
                <a:schemeClr val="lt1"/>
              </a:buClr>
              <a:buFont typeface="Roboto"/>
              <a:buNone/>
              <a:defRPr sz="9596">
                <a:solidFill>
                  <a:schemeClr val="lt1"/>
                </a:solidFill>
                <a:latin typeface="Roboto"/>
                <a:ea typeface="Roboto"/>
                <a:cs typeface="Roboto"/>
                <a:sym typeface="Roboto"/>
              </a:defRPr>
            </a:lvl5pPr>
            <a:lvl6pPr indent="0" lvl="5" rtl="0">
              <a:spcBef>
                <a:spcPts val="0"/>
              </a:spcBef>
              <a:buClr>
                <a:schemeClr val="lt1"/>
              </a:buClr>
              <a:buFont typeface="Roboto"/>
              <a:buNone/>
              <a:defRPr sz="9596">
                <a:solidFill>
                  <a:schemeClr val="lt1"/>
                </a:solidFill>
                <a:latin typeface="Roboto"/>
                <a:ea typeface="Roboto"/>
                <a:cs typeface="Roboto"/>
                <a:sym typeface="Roboto"/>
              </a:defRPr>
            </a:lvl6pPr>
            <a:lvl7pPr indent="0" lvl="6" rtl="0">
              <a:spcBef>
                <a:spcPts val="0"/>
              </a:spcBef>
              <a:buClr>
                <a:schemeClr val="lt1"/>
              </a:buClr>
              <a:buFont typeface="Roboto"/>
              <a:buNone/>
              <a:defRPr sz="9596">
                <a:solidFill>
                  <a:schemeClr val="lt1"/>
                </a:solidFill>
                <a:latin typeface="Roboto"/>
                <a:ea typeface="Roboto"/>
                <a:cs typeface="Roboto"/>
                <a:sym typeface="Roboto"/>
              </a:defRPr>
            </a:lvl7pPr>
            <a:lvl8pPr indent="0" lvl="7" rtl="0">
              <a:spcBef>
                <a:spcPts val="0"/>
              </a:spcBef>
              <a:buClr>
                <a:schemeClr val="lt1"/>
              </a:buClr>
              <a:buFont typeface="Roboto"/>
              <a:buNone/>
              <a:defRPr sz="9596">
                <a:solidFill>
                  <a:schemeClr val="lt1"/>
                </a:solidFill>
                <a:latin typeface="Roboto"/>
                <a:ea typeface="Roboto"/>
                <a:cs typeface="Roboto"/>
                <a:sym typeface="Roboto"/>
              </a:defRPr>
            </a:lvl8pPr>
            <a:lvl9pPr indent="0" lvl="8" rtl="0">
              <a:spcBef>
                <a:spcPts val="0"/>
              </a:spcBef>
              <a:buClr>
                <a:schemeClr val="lt1"/>
              </a:buClr>
              <a:buFont typeface="Roboto"/>
              <a:buNone/>
              <a:defRPr sz="9596">
                <a:solidFill>
                  <a:schemeClr val="lt1"/>
                </a:solidFill>
                <a:latin typeface="Roboto"/>
                <a:ea typeface="Roboto"/>
                <a:cs typeface="Roboto"/>
                <a:sym typeface="Roboto"/>
              </a:defRPr>
            </a:lvl9pPr>
          </a:lstStyle>
          <a:p/>
        </p:txBody>
      </p:sp>
      <p:sp>
        <p:nvSpPr>
          <p:cNvPr id="45" name="Shape 45"/>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1.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 name="Shape 5"/>
        <p:cNvGrpSpPr/>
        <p:nvPr/>
      </p:nvGrpSpPr>
      <p:grpSpPr>
        <a:xfrm>
          <a:off x="0" y="0"/>
          <a:ext cx="0" cy="0"/>
          <a:chOff x="0" y="0"/>
          <a:chExt cx="0" cy="0"/>
        </a:xfrm>
      </p:grpSpPr>
      <p:sp>
        <p:nvSpPr>
          <p:cNvPr id="6" name="Shape 6"/>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2"/>
              </a:buClr>
              <a:buFont typeface="Calibri"/>
              <a:buChar char="●"/>
              <a:defRPr b="0" i="0" sz="1800" u="none" cap="none" strike="noStrike">
                <a:solidFill>
                  <a:schemeClr val="lt2"/>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9pPr>
          </a:lstStyle>
          <a:p/>
        </p:txBody>
      </p:sp>
      <p:sp>
        <p:nvSpPr>
          <p:cNvPr id="8" name="Shape 8"/>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0" lvl="0" marL="0" marR="0" rtl="0" algn="r">
              <a:lnSpc>
                <a:spcPct val="100000"/>
              </a:lnSpc>
              <a:spcBef>
                <a:spcPts val="0"/>
              </a:spcBef>
              <a:spcAft>
                <a:spcPts val="0"/>
              </a:spcAft>
              <a:buClr>
                <a:schemeClr val="lt2"/>
              </a:buClr>
              <a:buSzPct val="2500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58" name="Shape 58"/>
        <p:cNvGrpSpPr/>
        <p:nvPr/>
      </p:nvGrpSpPr>
      <p:grpSpPr>
        <a:xfrm>
          <a:off x="0" y="0"/>
          <a:ext cx="0" cy="0"/>
          <a:chOff x="0" y="0"/>
          <a:chExt cx="0" cy="0"/>
        </a:xfrm>
      </p:grpSpPr>
      <p:sp>
        <p:nvSpPr>
          <p:cNvPr id="59" name="Shape 5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60" name="Shape 60"/>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2"/>
              </a:buClr>
              <a:buFont typeface="Calibri"/>
              <a:buChar char="●"/>
              <a:defRPr b="0" i="0" sz="1800" u="none" cap="none" strike="noStrike">
                <a:solidFill>
                  <a:schemeClr val="lt2"/>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9pPr>
          </a:lstStyle>
          <a:p/>
        </p:txBody>
      </p:sp>
      <p:sp>
        <p:nvSpPr>
          <p:cNvPr id="61" name="Shape 61"/>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0" lvl="0" marL="0" marR="0" rtl="0" algn="r">
              <a:lnSpc>
                <a:spcPct val="100000"/>
              </a:lnSpc>
              <a:spcBef>
                <a:spcPts val="0"/>
              </a:spcBef>
              <a:spcAft>
                <a:spcPts val="0"/>
              </a:spcAft>
              <a:buClr>
                <a:schemeClr val="lt2"/>
              </a:buClr>
              <a:buSzPct val="2500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143" name="Shape 143"/>
        <p:cNvGrpSpPr/>
        <p:nvPr/>
      </p:nvGrpSpPr>
      <p:grpSpPr>
        <a:xfrm>
          <a:off x="0" y="0"/>
          <a:ext cx="0" cy="0"/>
          <a:chOff x="0" y="0"/>
          <a:chExt cx="0" cy="0"/>
        </a:xfrm>
      </p:grpSpPr>
      <p:sp>
        <p:nvSpPr>
          <p:cNvPr id="144" name="Shape 144"/>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0" lvl="0" marL="0" marR="0" rtl="0" algn="l">
              <a:lnSpc>
                <a:spcPct val="100000"/>
              </a:lnSpc>
              <a:spcBef>
                <a:spcPts val="0"/>
              </a:spcBef>
              <a:spcAft>
                <a:spcPts val="0"/>
              </a:spcAft>
              <a:buClr>
                <a:schemeClr val="lt1"/>
              </a:buClr>
              <a:buSzPct val="25000"/>
              <a:buFont typeface="Calibri"/>
              <a:buNone/>
            </a:pPr>
            <a:r>
              <a:rPr lang="en"/>
              <a:t>Creating an IAM User for your Serverless installation</a:t>
            </a:r>
          </a:p>
        </p:txBody>
      </p:sp>
      <p:sp>
        <p:nvSpPr>
          <p:cNvPr id="145" name="Shape 145"/>
          <p:cNvSpPr txBox="1"/>
          <p:nvPr/>
        </p:nvSpPr>
        <p:spPr>
          <a:xfrm>
            <a:off x="780711" y="5575679"/>
            <a:ext cx="16437000" cy="865500"/>
          </a:xfrm>
          <a:prstGeom prst="rect">
            <a:avLst/>
          </a:prstGeom>
          <a:noFill/>
          <a:ln>
            <a:noFill/>
          </a:ln>
        </p:spPr>
        <p:txBody>
          <a:bodyPr anchorCtr="0" anchor="t" bIns="91425" lIns="91425" rIns="91425" wrap="square" tIns="91425">
            <a:noAutofit/>
          </a:bodyPr>
          <a:lstStyle/>
          <a:p>
            <a:pPr lvl="0" rtl="0">
              <a:spcBef>
                <a:spcPts val="0"/>
              </a:spcBef>
              <a:buNone/>
            </a:pPr>
            <a:r>
              <a:rPr lang="en" sz="4398">
                <a:solidFill>
                  <a:srgbClr val="FFFFFF"/>
                </a:solidFill>
                <a:latin typeface="Calibri"/>
                <a:ea typeface="Calibri"/>
                <a:cs typeface="Calibri"/>
                <a:sym typeface="Calibri"/>
              </a:rPr>
              <a:t>Video 1.2</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0" lvl="0" marL="0" marR="0" rtl="0" algn="l">
              <a:lnSpc>
                <a:spcPct val="100000"/>
              </a:lnSpc>
              <a:spcBef>
                <a:spcPts val="0"/>
              </a:spcBef>
              <a:spcAft>
                <a:spcPts val="0"/>
              </a:spcAft>
              <a:buClr>
                <a:schemeClr val="lt1"/>
              </a:buClr>
              <a:buSzPct val="25000"/>
              <a:buFont typeface="Calibri"/>
              <a:buNone/>
            </a:pPr>
            <a:r>
              <a:rPr b="0" i="0" lang="en" sz="4395" u="none" cap="none" strike="noStrike">
                <a:solidFill>
                  <a:schemeClr val="lt1"/>
                </a:solidFill>
                <a:latin typeface="Calibri"/>
                <a:ea typeface="Calibri"/>
                <a:cs typeface="Calibri"/>
                <a:sym typeface="Calibri"/>
              </a:rPr>
              <a:t>In this </a:t>
            </a:r>
            <a:r>
              <a:rPr lang="en" sz="4395"/>
              <a:t>Lesson</a:t>
            </a:r>
            <a:r>
              <a:rPr b="0" i="0" lang="en" sz="4395" u="none" cap="none" strike="noStrike">
                <a:solidFill>
                  <a:schemeClr val="lt1"/>
                </a:solidFill>
                <a:latin typeface="Calibri"/>
                <a:ea typeface="Calibri"/>
                <a:cs typeface="Calibri"/>
                <a:sym typeface="Calibri"/>
              </a:rPr>
              <a:t>, we are going to take a look at…</a:t>
            </a:r>
          </a:p>
        </p:txBody>
      </p:sp>
      <p:sp>
        <p:nvSpPr>
          <p:cNvPr id="151" name="Shape 151"/>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4" lvl="0" marL="913584" marR="0" rtl="0" algn="l">
              <a:lnSpc>
                <a:spcPct val="115000"/>
              </a:lnSpc>
              <a:spcBef>
                <a:spcPts val="0"/>
              </a:spcBef>
              <a:spcAft>
                <a:spcPts val="0"/>
              </a:spcAft>
              <a:buClr>
                <a:srgbClr val="434343"/>
              </a:buClr>
              <a:buSzPct val="99925"/>
              <a:buFont typeface="Calibri"/>
              <a:buChar char="●"/>
            </a:pPr>
            <a:r>
              <a:rPr lang="en" sz="3997">
                <a:solidFill>
                  <a:srgbClr val="434343"/>
                </a:solidFill>
              </a:rPr>
              <a:t>Creating an IAM User through the AWS Console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0" lvl="0" marL="0" marR="0" rtl="0" algn="l">
              <a:lnSpc>
                <a:spcPct val="100000"/>
              </a:lnSpc>
              <a:spcBef>
                <a:spcPts val="0"/>
              </a:spcBef>
              <a:spcAft>
                <a:spcPts val="0"/>
              </a:spcAft>
              <a:buClr>
                <a:schemeClr val="lt1"/>
              </a:buClr>
              <a:buSzPct val="25000"/>
              <a:buFont typeface="Calibri"/>
              <a:buNone/>
            </a:pPr>
            <a:r>
              <a:rPr lang="en"/>
              <a:t>Configuring Serverless to work with your AWS account.</a:t>
            </a:r>
          </a:p>
        </p:txBody>
      </p:sp>
      <p:sp>
        <p:nvSpPr>
          <p:cNvPr id="157" name="Shape 157"/>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0" lvl="0" marL="0" marR="0" rtl="0" algn="l">
              <a:lnSpc>
                <a:spcPct val="100000"/>
              </a:lnSpc>
              <a:spcBef>
                <a:spcPts val="0"/>
              </a:spcBef>
              <a:spcAft>
                <a:spcPts val="0"/>
              </a:spcAft>
              <a:buClr>
                <a:schemeClr val="lt1"/>
              </a:buClr>
              <a:buSzPct val="25000"/>
              <a:buFont typeface="Calibri"/>
              <a:buNone/>
            </a:pPr>
            <a:r>
              <a:rPr b="0" i="0" lang="en" sz="4398" u="none" cap="none" strike="noStrike">
                <a:solidFill>
                  <a:schemeClr val="lt1"/>
                </a:solidFill>
                <a:latin typeface="Calibri"/>
                <a:ea typeface="Calibri"/>
                <a:cs typeface="Calibri"/>
                <a:sym typeface="Calibri"/>
              </a:rPr>
              <a:t>Next Video</a:t>
            </a: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